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6"/>
  </p:notesMasterIdLst>
  <p:sldIdLst>
    <p:sldId id="264" r:id="rId3"/>
    <p:sldId id="263" r:id="rId4"/>
    <p:sldId id="256" r:id="rId5"/>
    <p:sldId id="257" r:id="rId6"/>
    <p:sldId id="258" r:id="rId7"/>
    <p:sldId id="259" r:id="rId8"/>
    <p:sldId id="260" r:id="rId9"/>
    <p:sldId id="261" r:id="rId10"/>
    <p:sldId id="265" r:id="rId11"/>
    <p:sldId id="268" r:id="rId12"/>
    <p:sldId id="269" r:id="rId13"/>
    <p:sldId id="267" r:id="rId14"/>
    <p:sldId id="26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4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7FBBFE-3844-444E-87B7-2FAA5490D1F3}" type="datetimeFigureOut">
              <a:rPr lang="en-US"/>
              <a:pPr/>
              <a:t>9/30/2010</a:t>
            </a:fld>
            <a:endParaRPr lang="en-US"/>
          </a:p>
        </p:txBody>
      </p:sp>
      <p:sp>
        <p:nvSpPr>
          <p:cNvPr id="378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648B11-FE30-4112-AEB9-29F6824F06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D4D89-C847-48BC-921B-6499C1B77284}" type="datetime1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2010, Learning by Design, www.playequals.com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E46B2-8744-4890-B4D3-65DBBE558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79DF9-9FB1-4867-96E9-163834407B98}" type="datetime1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2010, Learning by Design, www.playequals.com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7C89F-4127-4A35-AC8B-16F9C2C69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AEB41-52D3-445D-9D84-0DFF2F59A608}" type="datetime1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2010, Learning by Design, www.playequals.com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B95CA-96A1-4B46-B369-23F729A10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BBB1C-67DF-4624-8B5E-605D159DF2E2}" type="datetime1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2010, Learning by Design, www.playequals.com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AF1D8-C87F-48F8-BD54-5175F8BC37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31170-CDAF-4633-AC3F-41B03E1D30B4}" type="datetime1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2010, Learning by Design, www.playequals.com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603A0-64C4-480A-976B-5B8EA929F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8ED9A-C447-4C56-A0E4-F41D372A5C9A}" type="datetime1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2010, Learning by Design, www.playequals.com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2F9E8-5727-46D6-AAFA-3FCA868F2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8D207-2FA2-4DE7-AE6F-2461D9FDAFAA}" type="datetime1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2010, Learning by Design, www.playequals.com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7A889-696B-41B4-B048-BC034FC6A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B2701-125D-4CE2-9D03-9C4B2B56CA7D}" type="datetime1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2010, Learning by Design, www.playequals.com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D36CE-1722-4A3F-8565-02B55BE82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660A8-1A49-4006-94F7-C46AB7F9012C}" type="datetime1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2010, Learning by Design, www.playequals.com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2D91E-3583-4F92-91FF-DF65FEF2C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5B55E-30E5-46D2-A0E9-1F78E885CA1D}" type="datetime1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2010, Learning by Design, www.playequals.com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123AB-688A-429B-ADCA-2AD61BDC2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B020E-C925-436C-8C7C-AEB4EAE00782}" type="datetime1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2010, Learning by Design, www.playequals.com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58C0B-2D5B-4A50-9697-2CADD0443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22BDA-24A4-41E4-9B69-E7DC7B37E407}" type="datetime1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2010, Learning by Design, www.playequals.com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1DD24-9C15-40D8-AFD9-6A62B65F8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09376-6877-430C-8690-EE0483D782AC}" type="datetime1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2010, Learning by Design, www.playequals.com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542D2-89C1-4302-9A8C-1B73907DB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299F3-98D0-465E-A088-EE22981A0A67}" type="datetime1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2010, Learning by Design, www.playequals.com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5E758-1F54-4A93-A9FE-258C216B6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E9BDB-9825-4028-B821-927FBF4828C2}" type="datetime1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2010, Learning by Design, www.playequals.com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2C2D3-D601-4589-918B-11154FD6C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28836-91D4-4904-B096-23EC686EC8DC}" type="datetime1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2010, Learning by Design, www.playequals.com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A5D19-1080-48D7-BC37-68B33E34E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DC1BF-7B62-4C07-AD10-18D26CC92E8B}" type="datetime1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2010, Learning by Design, www.playequals.com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96B8C-3C67-407A-8149-E140705C5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70ECF-0AD9-42F4-859B-D87BCC08502E}" type="datetime1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2010, Learning by Design, www.playequals.com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2516-39BF-4CA0-B8F4-F31536578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B6F6F-80EC-4DF1-AECE-4F6BB8E58AD3}" type="datetime1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2010, Learning by Design, www.playequals.com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F7FFB-BD70-426B-9FAA-742AD23F8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86633-1D0F-469A-BA93-877BF00E66EE}" type="datetime1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2010, Learning by Design, www.playequals.com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74D6D-67D4-4C3B-AE65-02ED2FE3D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11CCB-2088-48ED-9815-245C5ABBC929}" type="datetime1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2010, Learning by Design, www.playequals.com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F0EC0-E3D9-48D1-BA95-74582367B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B3A7F-C987-4AD9-9CD3-68BC04608E99}" type="datetime1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2010, Learning by Design, www.playequals.com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E54B-C999-4261-87CD-42E98F6CB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18C81F-FAD6-46FD-B85A-657F1F5ED8D8}" type="datetime1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/>
              <a:t>Copyright 2010, Learning by Design, www.playequals.com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44385D-997C-4168-AEDF-79789359D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D7A6FA12-ED28-4A4E-965C-4B063904FE39}" type="datetime1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Copyright 2010, Learning by Design, www.playequals.com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B296A16-903A-448E-ABB7-8686C23D0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8.jpeg"/><Relationship Id="rId7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6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2010, Learning by Design, www.playequals.com</a:t>
            </a:r>
          </a:p>
        </p:txBody>
      </p:sp>
      <p:pic>
        <p:nvPicPr>
          <p:cNvPr id="256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1242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3" descr="916B31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7900" y="3810000"/>
            <a:ext cx="1384300" cy="188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3160713"/>
            <a:ext cx="2590800" cy="293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88913"/>
            <a:ext cx="2590800" cy="293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160713"/>
            <a:ext cx="2590800" cy="293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524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9" descr="8CB539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25863" y="838200"/>
            <a:ext cx="137953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Picture 10" descr="5A9F929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05600" y="3810000"/>
            <a:ext cx="14001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0" name="Picture 11" descr="778836E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57600" y="3810000"/>
            <a:ext cx="13493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1" name="Picture 12" descr="7B0FFD9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14400" y="762000"/>
            <a:ext cx="15144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2" name="Rectangle 13"/>
          <p:cNvSpPr>
            <a:spLocks noChangeArrowheads="1"/>
          </p:cNvSpPr>
          <p:nvPr/>
        </p:nvSpPr>
        <p:spPr bwMode="auto">
          <a:xfrm>
            <a:off x="2362200" y="3810000"/>
            <a:ext cx="228600" cy="1981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5613" name="Picture 14" descr="B8E9574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58000" y="914400"/>
            <a:ext cx="128428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4" name="Text Box 15"/>
          <p:cNvSpPr txBox="1">
            <a:spLocks noChangeArrowheads="1"/>
          </p:cNvSpPr>
          <p:nvPr/>
        </p:nvSpPr>
        <p:spPr bwMode="auto">
          <a:xfrm>
            <a:off x="6324600" y="2362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2010, Learning by Design, www.playequals.com</a:t>
            </a:r>
          </a:p>
        </p:txBody>
      </p:sp>
      <p:pic>
        <p:nvPicPr>
          <p:cNvPr id="3481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352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352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3352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143000"/>
            <a:ext cx="15144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1066800"/>
            <a:ext cx="1600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5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77000" y="1066800"/>
            <a:ext cx="17049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6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90600" y="4114800"/>
            <a:ext cx="17049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2010, Learning by Design, www.playequals.com</a:t>
            </a: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352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352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3352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0" name="WordArt 8"/>
          <p:cNvSpPr>
            <a:spLocks noChangeArrowheads="1" noChangeShapeType="1" noTextEdit="1"/>
          </p:cNvSpPr>
          <p:nvPr/>
        </p:nvSpPr>
        <p:spPr bwMode="auto">
          <a:xfrm>
            <a:off x="1143000" y="1219200"/>
            <a:ext cx="1295400" cy="1312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+</a:t>
            </a:r>
          </a:p>
        </p:txBody>
      </p:sp>
      <p:sp>
        <p:nvSpPr>
          <p:cNvPr id="38921" name="WordArt 9"/>
          <p:cNvSpPr>
            <a:spLocks noChangeArrowheads="1" noChangeShapeType="1" noTextEdit="1"/>
          </p:cNvSpPr>
          <p:nvPr/>
        </p:nvSpPr>
        <p:spPr bwMode="auto">
          <a:xfrm>
            <a:off x="3886200" y="1219200"/>
            <a:ext cx="1295400" cy="1312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x</a:t>
            </a:r>
          </a:p>
        </p:txBody>
      </p:sp>
      <p:sp>
        <p:nvSpPr>
          <p:cNvPr id="38922" name="WordArt 10"/>
          <p:cNvSpPr>
            <a:spLocks noChangeArrowheads="1" noChangeShapeType="1" noTextEdit="1"/>
          </p:cNvSpPr>
          <p:nvPr/>
        </p:nvSpPr>
        <p:spPr bwMode="auto">
          <a:xfrm>
            <a:off x="1143000" y="4267200"/>
            <a:ext cx="1295400" cy="1312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+</a:t>
            </a:r>
          </a:p>
        </p:txBody>
      </p:sp>
      <p:sp>
        <p:nvSpPr>
          <p:cNvPr id="38923" name="WordArt 11"/>
          <p:cNvSpPr>
            <a:spLocks noChangeArrowheads="1" noChangeShapeType="1" noTextEdit="1"/>
          </p:cNvSpPr>
          <p:nvPr/>
        </p:nvSpPr>
        <p:spPr bwMode="auto">
          <a:xfrm>
            <a:off x="3886200" y="4343400"/>
            <a:ext cx="1295400" cy="1312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+</a:t>
            </a:r>
          </a:p>
        </p:txBody>
      </p:sp>
      <p:sp>
        <p:nvSpPr>
          <p:cNvPr id="38924" name="WordArt 12"/>
          <p:cNvSpPr>
            <a:spLocks noChangeArrowheads="1" noChangeShapeType="1" noTextEdit="1"/>
          </p:cNvSpPr>
          <p:nvPr/>
        </p:nvSpPr>
        <p:spPr bwMode="auto">
          <a:xfrm>
            <a:off x="6705600" y="1219200"/>
            <a:ext cx="1295400" cy="1312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x</a:t>
            </a:r>
          </a:p>
        </p:txBody>
      </p:sp>
      <p:sp>
        <p:nvSpPr>
          <p:cNvPr id="38925" name="WordArt 13"/>
          <p:cNvSpPr>
            <a:spLocks noChangeArrowheads="1" noChangeShapeType="1" noTextEdit="1"/>
          </p:cNvSpPr>
          <p:nvPr/>
        </p:nvSpPr>
        <p:spPr bwMode="auto">
          <a:xfrm>
            <a:off x="6705600" y="4267200"/>
            <a:ext cx="1295400" cy="1312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x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2010, Learning by Design, www.playequals.com</a:t>
            </a:r>
          </a:p>
        </p:txBody>
      </p:sp>
      <p:pic>
        <p:nvPicPr>
          <p:cNvPr id="3584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352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352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3352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2010, Learning by Design, www.playequals.com</a:t>
            </a:r>
          </a:p>
        </p:txBody>
      </p:sp>
      <p:pic>
        <p:nvPicPr>
          <p:cNvPr id="3686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352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352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3352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2010, Learning by Design, www.playequals.com</a:t>
            </a:r>
          </a:p>
        </p:txBody>
      </p:sp>
      <p:pic>
        <p:nvPicPr>
          <p:cNvPr id="2662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1242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626" name="Group 3"/>
          <p:cNvGrpSpPr>
            <a:grpSpLocks/>
          </p:cNvGrpSpPr>
          <p:nvPr/>
        </p:nvGrpSpPr>
        <p:grpSpPr bwMode="auto">
          <a:xfrm>
            <a:off x="1014413" y="3160713"/>
            <a:ext cx="7672387" cy="2935287"/>
            <a:chOff x="639" y="1991"/>
            <a:chExt cx="4833" cy="1849"/>
          </a:xfrm>
        </p:grpSpPr>
        <p:pic>
          <p:nvPicPr>
            <p:cNvPr id="2663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40" y="1991"/>
              <a:ext cx="1632" cy="1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8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68" y="1991"/>
              <a:ext cx="1632" cy="1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9" name="Picture 6" descr="3B288E2A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9" y="2400"/>
              <a:ext cx="849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40" name="Picture 7" descr="D907BCBC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75" y="2400"/>
              <a:ext cx="893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41" name="Picture 8" descr="5A0DA070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211" y="2400"/>
              <a:ext cx="880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6627" name="Picture 10" descr="778836E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29400" y="7315200"/>
            <a:ext cx="123666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628" name="Group 11"/>
          <p:cNvGrpSpPr>
            <a:grpSpLocks/>
          </p:cNvGrpSpPr>
          <p:nvPr/>
        </p:nvGrpSpPr>
        <p:grpSpPr bwMode="auto">
          <a:xfrm>
            <a:off x="457200" y="152400"/>
            <a:ext cx="8229600" cy="2971800"/>
            <a:chOff x="288" y="96"/>
            <a:chExt cx="5184" cy="1872"/>
          </a:xfrm>
        </p:grpSpPr>
        <p:pic>
          <p:nvPicPr>
            <p:cNvPr id="26629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16" y="96"/>
              <a:ext cx="1632" cy="1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0" name="Picture 13" descr="8CB53916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347" y="528"/>
              <a:ext cx="869" cy="1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6631" name="Group 14"/>
            <p:cNvGrpSpPr>
              <a:grpSpLocks/>
            </p:cNvGrpSpPr>
            <p:nvPr/>
          </p:nvGrpSpPr>
          <p:grpSpPr bwMode="auto">
            <a:xfrm>
              <a:off x="3840" y="119"/>
              <a:ext cx="1632" cy="1849"/>
              <a:chOff x="3840" y="119"/>
              <a:chExt cx="1632" cy="1849"/>
            </a:xfrm>
          </p:grpSpPr>
          <p:pic>
            <p:nvPicPr>
              <p:cNvPr id="26635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840" y="119"/>
                <a:ext cx="1632" cy="18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6636" name="Picture 16" descr="802657C8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4176" y="528"/>
                <a:ext cx="878" cy="1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26632" name="Group 17"/>
            <p:cNvGrpSpPr>
              <a:grpSpLocks/>
            </p:cNvGrpSpPr>
            <p:nvPr/>
          </p:nvGrpSpPr>
          <p:grpSpPr bwMode="auto">
            <a:xfrm>
              <a:off x="288" y="96"/>
              <a:ext cx="1632" cy="1849"/>
              <a:chOff x="288" y="96"/>
              <a:chExt cx="1632" cy="1849"/>
            </a:xfrm>
          </p:grpSpPr>
          <p:pic>
            <p:nvPicPr>
              <p:cNvPr id="26633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88" y="96"/>
                <a:ext cx="1632" cy="18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6634" name="Picture 19" descr="7B0FFD94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576" y="480"/>
                <a:ext cx="954" cy="1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2010, Learning by Design, www.playequals.com</a:t>
            </a:r>
          </a:p>
        </p:txBody>
      </p:sp>
      <p:pic>
        <p:nvPicPr>
          <p:cNvPr id="2764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-304800"/>
            <a:ext cx="324961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46388" y="-304800"/>
            <a:ext cx="3249612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971800"/>
            <a:ext cx="33178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82900" y="2971800"/>
            <a:ext cx="32893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95950" y="2971800"/>
            <a:ext cx="3295650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2010, Learning by Design, www.playequals.com</a:t>
            </a:r>
          </a:p>
        </p:txBody>
      </p:sp>
      <p:pic>
        <p:nvPicPr>
          <p:cNvPr id="28673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8600"/>
            <a:ext cx="32004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-228600"/>
            <a:ext cx="32353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08675" y="-228600"/>
            <a:ext cx="32353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819400"/>
            <a:ext cx="3200400" cy="355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84875" y="2819400"/>
            <a:ext cx="32353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00400" y="2819400"/>
            <a:ext cx="32385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2010, Learning by Design, www.playequals.com</a:t>
            </a:r>
          </a:p>
        </p:txBody>
      </p:sp>
      <p:pic>
        <p:nvPicPr>
          <p:cNvPr id="2969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-304800"/>
            <a:ext cx="3276600" cy="362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04800"/>
            <a:ext cx="32004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743200"/>
            <a:ext cx="3221038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8800" y="2743200"/>
            <a:ext cx="32353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84475" y="2743200"/>
            <a:ext cx="32353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84475" y="-304800"/>
            <a:ext cx="32353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2010, Learning by Design, www.playequals.com</a:t>
            </a:r>
          </a:p>
        </p:txBody>
      </p:sp>
      <p:pic>
        <p:nvPicPr>
          <p:cNvPr id="3072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04800"/>
            <a:ext cx="32353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6388" y="-304800"/>
            <a:ext cx="3249612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-304800"/>
            <a:ext cx="324961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41275" y="2743200"/>
            <a:ext cx="33178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19400" y="2705100"/>
            <a:ext cx="33528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72125" y="2722563"/>
            <a:ext cx="3336925" cy="367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2010, Learning by Design, www.playequals.com</a:t>
            </a:r>
          </a:p>
        </p:txBody>
      </p:sp>
      <p:pic>
        <p:nvPicPr>
          <p:cNvPr id="3174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04800"/>
            <a:ext cx="32353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-304800"/>
            <a:ext cx="327660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-304800"/>
            <a:ext cx="327660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667000"/>
            <a:ext cx="327660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43200" y="2667000"/>
            <a:ext cx="327660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10200" y="2667000"/>
            <a:ext cx="324961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2010, Learning by Design, www.playequals.com</a:t>
            </a:r>
          </a:p>
        </p:txBody>
      </p:sp>
      <p:pic>
        <p:nvPicPr>
          <p:cNvPr id="3276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98788" y="0"/>
            <a:ext cx="3249612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0"/>
            <a:ext cx="324961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3162300"/>
            <a:ext cx="33528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-76200"/>
            <a:ext cx="33528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3146425"/>
            <a:ext cx="3352800" cy="371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43600" y="3200400"/>
            <a:ext cx="33178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2010, Learning by Design, www.playequals.com</a:t>
            </a:r>
          </a:p>
        </p:txBody>
      </p:sp>
      <p:pic>
        <p:nvPicPr>
          <p:cNvPr id="3379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352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352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3352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295400"/>
            <a:ext cx="3429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990600"/>
            <a:ext cx="8858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990600"/>
            <a:ext cx="10287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2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4038600"/>
            <a:ext cx="11144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62400" y="4038600"/>
            <a:ext cx="11144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4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05600" y="4114800"/>
            <a:ext cx="14192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1</Words>
  <Application>Microsoft Office PowerPoint</Application>
  <PresentationFormat>On-screen Show (4:3)</PresentationFormat>
  <Paragraphs>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Office Theme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Mercer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bacallao_mk</dc:creator>
  <cp:lastModifiedBy>Aldo Bacallao</cp:lastModifiedBy>
  <cp:revision>20</cp:revision>
  <dcterms:created xsi:type="dcterms:W3CDTF">2010-09-29T13:04:04Z</dcterms:created>
  <dcterms:modified xsi:type="dcterms:W3CDTF">2010-09-30T08:30:42Z</dcterms:modified>
</cp:coreProperties>
</file>