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4" r:id="rId3"/>
    <p:sldId id="263" r:id="rId4"/>
    <p:sldId id="256" r:id="rId5"/>
    <p:sldId id="257" r:id="rId6"/>
    <p:sldId id="259" r:id="rId7"/>
    <p:sldId id="260" r:id="rId8"/>
    <p:sldId id="265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7C348-FAF7-4EB6-90E8-5154C3CE047B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2B74-7694-455F-999C-843E3CB6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7DBA-EF84-4677-8B2C-BC04B5BCE501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E7BA-7949-4B35-B7F3-DCD44A6CF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512B-116C-4659-9A8B-B8BA5817A07E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D251-DE16-4AAC-834A-E352A0889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1948F-66D5-4750-847F-4C17352782B7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1864-0596-408F-AD9F-BC5D46BE7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F819-C3E4-45AC-ACE5-C639ED4E19D9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9BA6C-BE87-4E70-A2AC-9171DFBDB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F5D39-BCBA-409C-A1A1-7CC3CD307B67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CA87F-F75E-4FEA-B583-DFC0F0FA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31B12-7379-4DEF-B463-2964024D701A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0A93-58C8-4F62-818A-47C69A48A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F0E5-8D52-48E2-9C42-1C830EAECED3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5B6E-23B8-4256-B303-3E36DBC54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81D6-BA49-4678-911E-6CDF0A6C8B88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73CDA-0CFE-40DA-9307-8647D08B1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04AFF-E7C7-4275-B1EB-31E0AC90646D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CCAE6-72E3-45E3-8D51-EEB5F95E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D46EA-ECF1-4020-939A-D773E2E8D712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80852-2D05-4C1F-8E7B-A652321C7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3881-7B35-4B1C-A653-FC9C0C42B121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F7C84-877A-4D8E-A5B0-5D0EB2B46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D2573-760B-44C5-8865-95FBAB257A38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24C6B-D130-4119-9370-A41A591F1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C7F99-BA5D-4A12-A93D-F17242E6D55A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A838A-F0FC-4843-BEFE-CD899568D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2BA44-E466-4B1F-89CF-2FB4C0B379BF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1A1F9-C326-4ACC-9479-15D565525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D9E1E-9786-40F9-8194-45F18F0E5D4F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AF5C-8AA8-4D08-A05A-CE39E43A1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966FB-9DA3-4C0B-B054-8083F58B62DB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699CF-5DBA-4FDD-8FD4-EB3D64FF6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39E0-9414-478C-AA97-B9C2ED1FCA0A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D2BB-BACB-44CE-9A81-CB025AC21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42E8-76B6-4C4A-9477-83E6C13287DA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B3F2-E9DB-422D-BB3E-752A5C80D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AF30-D06E-4242-BFC8-DB1AFC8AEC06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5902-8A2B-470F-B4B8-519720AAC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DFDE-F45E-4975-8630-3B5617F92B0C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BB50D-4F3A-494F-B0D6-6EECFD5F8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D127-F425-4083-A78B-7DC1DE1B994B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C536-F4C9-4FF7-B89A-0E2F1DA23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DD01F-6630-4896-AF42-E1EA281133B4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A29D27-284F-4755-806F-1297E14F7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E9B665F-A578-4122-B6CA-2558A295514C}" type="datetimeFigureOut">
              <a:rPr lang="en-US"/>
              <a:pPr>
                <a:defRPr/>
              </a:pPr>
              <a:t>11/2/2010</a:t>
            </a:fld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BF9E2B-05BD-4407-9C8A-A16FF43F2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hoto.php?op=1&amp;view=global&amp;subj=831849615&amp;pid=30455010&amp;id=118616625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7"/>
          <p:cNvGrpSpPr>
            <a:grpSpLocks/>
          </p:cNvGrpSpPr>
          <p:nvPr/>
        </p:nvGrpSpPr>
        <p:grpSpPr bwMode="auto">
          <a:xfrm>
            <a:off x="533400" y="3200400"/>
            <a:ext cx="2590800" cy="2935288"/>
            <a:chOff x="3200400" y="152400"/>
            <a:chExt cx="2590800" cy="2935288"/>
          </a:xfrm>
        </p:grpSpPr>
        <p:pic>
          <p:nvPicPr>
            <p:cNvPr id="256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00400" y="152400"/>
              <a:ext cx="2590800" cy="293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0" name="Picture 9" descr="8CB539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5863" y="838200"/>
              <a:ext cx="1379537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2" name="Group 19"/>
          <p:cNvGrpSpPr>
            <a:grpSpLocks/>
          </p:cNvGrpSpPr>
          <p:nvPr/>
        </p:nvGrpSpPr>
        <p:grpSpPr bwMode="auto">
          <a:xfrm>
            <a:off x="6096000" y="228600"/>
            <a:ext cx="2590800" cy="2935288"/>
            <a:chOff x="6096000" y="228600"/>
            <a:chExt cx="2590800" cy="2935288"/>
          </a:xfrm>
        </p:grpSpPr>
        <p:pic>
          <p:nvPicPr>
            <p:cNvPr id="256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0" y="228600"/>
              <a:ext cx="2590800" cy="293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12" descr="7B0FFD9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53200" y="914400"/>
              <a:ext cx="1524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14" descr="B8E957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954088"/>
            <a:ext cx="12842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3657600" y="2401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</a:t>
            </a:r>
          </a:p>
        </p:txBody>
      </p:sp>
      <p:grpSp>
        <p:nvGrpSpPr>
          <p:cNvPr id="25605" name="Group 14"/>
          <p:cNvGrpSpPr>
            <a:grpSpLocks/>
          </p:cNvGrpSpPr>
          <p:nvPr/>
        </p:nvGrpSpPr>
        <p:grpSpPr bwMode="auto">
          <a:xfrm>
            <a:off x="3429000" y="3200400"/>
            <a:ext cx="2590800" cy="2935288"/>
            <a:chOff x="3840" y="119"/>
            <a:chExt cx="1632" cy="1849"/>
          </a:xfrm>
        </p:grpSpPr>
        <p:pic>
          <p:nvPicPr>
            <p:cNvPr id="2560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0" y="119"/>
              <a:ext cx="1632" cy="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16" descr="802657C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76" y="528"/>
              <a:ext cx="878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6" name="Group 25"/>
          <p:cNvGrpSpPr>
            <a:grpSpLocks/>
          </p:cNvGrpSpPr>
          <p:nvPr/>
        </p:nvGrpSpPr>
        <p:grpSpPr bwMode="auto">
          <a:xfrm>
            <a:off x="6096000" y="3200400"/>
            <a:ext cx="2590800" cy="2935288"/>
            <a:chOff x="457200" y="3124200"/>
            <a:chExt cx="2590800" cy="2935288"/>
          </a:xfrm>
        </p:grpSpPr>
        <p:pic>
          <p:nvPicPr>
            <p:cNvPr id="2560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3124200"/>
              <a:ext cx="2590800" cy="293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6" descr="3B288E2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14413" y="3810000"/>
              <a:ext cx="1347787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22" name="WordArt 22"/>
          <p:cNvSpPr>
            <a:spLocks noChangeArrowheads="1" noChangeShapeType="1" noTextEdit="1"/>
          </p:cNvSpPr>
          <p:nvPr/>
        </p:nvSpPr>
        <p:spPr bwMode="auto">
          <a:xfrm>
            <a:off x="1219200" y="914400"/>
            <a:ext cx="1295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838200" y="24384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zero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14600"/>
            <a:ext cx="36433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6" name="Group 25"/>
          <p:cNvGrpSpPr>
            <a:grpSpLocks/>
          </p:cNvGrpSpPr>
          <p:nvPr/>
        </p:nvGrpSpPr>
        <p:grpSpPr bwMode="auto">
          <a:xfrm>
            <a:off x="457200" y="228600"/>
            <a:ext cx="2590800" cy="2935288"/>
            <a:chOff x="3124200" y="3160713"/>
            <a:chExt cx="2590800" cy="2935287"/>
          </a:xfrm>
        </p:grpSpPr>
        <p:pic>
          <p:nvPicPr>
            <p:cNvPr id="266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4200" y="3160713"/>
              <a:ext cx="2590800" cy="293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9" name="Picture 7" descr="D907BCB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11563" y="3810000"/>
              <a:ext cx="1417637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27" name="Group 26"/>
          <p:cNvGrpSpPr>
            <a:grpSpLocks/>
          </p:cNvGrpSpPr>
          <p:nvPr/>
        </p:nvGrpSpPr>
        <p:grpSpPr bwMode="auto">
          <a:xfrm>
            <a:off x="3276600" y="228600"/>
            <a:ext cx="2590800" cy="2935288"/>
            <a:chOff x="6019800" y="152400"/>
            <a:chExt cx="2590800" cy="2935287"/>
          </a:xfrm>
        </p:grpSpPr>
        <p:pic>
          <p:nvPicPr>
            <p:cNvPr id="2663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9800" y="152400"/>
              <a:ext cx="2590800" cy="293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7" name="Picture 8" descr="5A0DA07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53200" y="838200"/>
              <a:ext cx="1397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29" name="Group 18"/>
          <p:cNvGrpSpPr>
            <a:grpSpLocks/>
          </p:cNvGrpSpPr>
          <p:nvPr/>
        </p:nvGrpSpPr>
        <p:grpSpPr bwMode="auto">
          <a:xfrm>
            <a:off x="457200" y="3276600"/>
            <a:ext cx="2590800" cy="2935288"/>
            <a:chOff x="3124200" y="3160713"/>
            <a:chExt cx="2590800" cy="2935287"/>
          </a:xfrm>
        </p:grpSpPr>
        <p:pic>
          <p:nvPicPr>
            <p:cNvPr id="2663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4200" y="3160713"/>
              <a:ext cx="2590800" cy="293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5" name="Picture 11" descr="778836E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57600" y="3810000"/>
              <a:ext cx="1349375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30" name="Group 21"/>
          <p:cNvGrpSpPr>
            <a:grpSpLocks/>
          </p:cNvGrpSpPr>
          <p:nvPr/>
        </p:nvGrpSpPr>
        <p:grpSpPr bwMode="auto">
          <a:xfrm>
            <a:off x="6019800" y="228600"/>
            <a:ext cx="2590800" cy="2935288"/>
            <a:chOff x="6096000" y="3160713"/>
            <a:chExt cx="2590800" cy="2935287"/>
          </a:xfrm>
        </p:grpSpPr>
        <p:pic>
          <p:nvPicPr>
            <p:cNvPr id="2663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3160713"/>
              <a:ext cx="2590800" cy="293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3" name="Picture 10" descr="5A9F929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05600" y="3810000"/>
              <a:ext cx="1400175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0" y="32766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WordArt 17"/>
          <p:cNvSpPr>
            <a:spLocks noChangeArrowheads="1" noChangeShapeType="1" noTextEdit="1"/>
          </p:cNvSpPr>
          <p:nvPr/>
        </p:nvSpPr>
        <p:spPr bwMode="auto">
          <a:xfrm>
            <a:off x="4572000" y="4572000"/>
            <a:ext cx="60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26642" name="Text Box 15"/>
          <p:cNvSpPr txBox="1">
            <a:spLocks noChangeArrowheads="1"/>
          </p:cNvSpPr>
          <p:nvPr/>
        </p:nvSpPr>
        <p:spPr bwMode="auto">
          <a:xfrm>
            <a:off x="3810000" y="5410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one</a:t>
            </a:r>
          </a:p>
        </p:txBody>
      </p:sp>
      <p:sp>
        <p:nvSpPr>
          <p:cNvPr id="26643" name="Text Box 15"/>
          <p:cNvSpPr txBox="1">
            <a:spLocks noChangeArrowheads="1"/>
          </p:cNvSpPr>
          <p:nvPr/>
        </p:nvSpPr>
        <p:spPr bwMode="auto">
          <a:xfrm>
            <a:off x="3962400" y="42672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-----------ten---------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496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0"/>
            <a:ext cx="32496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0"/>
            <a:ext cx="3317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71800"/>
            <a:ext cx="329565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048000"/>
            <a:ext cx="3200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3048000"/>
            <a:ext cx="320040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590800"/>
            <a:ext cx="363061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-76200"/>
            <a:ext cx="32385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-762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-76200"/>
            <a:ext cx="32210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2971800"/>
            <a:ext cx="3336925" cy="367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2933700"/>
            <a:ext cx="3352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0413" y="0"/>
            <a:ext cx="330358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3352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0"/>
            <a:ext cx="33194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317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246438"/>
            <a:ext cx="3352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3246438"/>
            <a:ext cx="3276600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-685800"/>
            <a:ext cx="42592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76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0"/>
            <a:ext cx="3276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4290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4290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4290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939800"/>
            <a:ext cx="60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914400"/>
            <a:ext cx="10937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914400"/>
            <a:ext cx="1295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962400"/>
            <a:ext cx="14303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3962400"/>
            <a:ext cx="142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5575" y="3962400"/>
            <a:ext cx="1800225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0638"/>
            <a:ext cx="3657600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225" y="914400"/>
            <a:ext cx="19446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7425" y="914400"/>
            <a:ext cx="19637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81750" y="990600"/>
            <a:ext cx="1924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sphotos.ak.fbcdn.net/hphotos-ak-snc1/hs257.snc1/10416_1064028901364_1845243344_131993_3000340_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00" y="1371600"/>
            <a:ext cx="1930400" cy="1447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90600" y="9906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Odd Man Out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11</Words>
  <Application>Microsoft Office PowerPoint</Application>
  <PresentationFormat>On-screen Show (4:3)</PresentationFormat>
  <Paragraphs>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Mercer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bacallao_mk</dc:creator>
  <cp:lastModifiedBy>Mercer User</cp:lastModifiedBy>
  <cp:revision>33</cp:revision>
  <dcterms:created xsi:type="dcterms:W3CDTF">2010-09-29T13:04:04Z</dcterms:created>
  <dcterms:modified xsi:type="dcterms:W3CDTF">2010-11-02T16:36:31Z</dcterms:modified>
</cp:coreProperties>
</file>