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64" r:id="rId3"/>
    <p:sldId id="263" r:id="rId4"/>
    <p:sldId id="256" r:id="rId5"/>
    <p:sldId id="257" r:id="rId6"/>
    <p:sldId id="259" r:id="rId7"/>
    <p:sldId id="260" r:id="rId8"/>
    <p:sldId id="265" r:id="rId9"/>
    <p:sldId id="268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7C348-FAF7-4EB6-90E8-5154C3CE047B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2B74-7694-455F-999C-843E3CB6F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7DBA-EF84-4677-8B2C-BC04B5BCE501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EE7BA-7949-4B35-B7F3-DCD44A6CF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C512B-116C-4659-9A8B-B8BA5817A07E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6D251-DE16-4AAC-834A-E352A0889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1948F-66D5-4750-847F-4C17352782B7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81864-0596-408F-AD9F-BC5D46BE7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5F819-C3E4-45AC-ACE5-C639ED4E19D9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9BA6C-BE87-4E70-A2AC-9171DFBDB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F5D39-BCBA-409C-A1A1-7CC3CD307B67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CA87F-F75E-4FEA-B583-DFC0F0FAC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31B12-7379-4DEF-B463-2964024D701A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80A93-58C8-4F62-818A-47C69A48A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F0E5-8D52-48E2-9C42-1C830EAECED3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5B6E-23B8-4256-B303-3E36DBC54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81D6-BA49-4678-911E-6CDF0A6C8B88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73CDA-0CFE-40DA-9307-8647D08B1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04AFF-E7C7-4275-B1EB-31E0AC90646D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CCAE6-72E3-45E3-8D51-EEB5F95E6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D46EA-ECF1-4020-939A-D773E2E8D712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80852-2D05-4C1F-8E7B-A652321C7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3881-7B35-4B1C-A653-FC9C0C42B121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F7C84-877A-4D8E-A5B0-5D0EB2B46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D2573-760B-44C5-8865-95FBAB257A38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24C6B-D130-4119-9370-A41A591F1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C7F99-BA5D-4A12-A93D-F17242E6D55A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A838A-F0FC-4843-BEFE-CD899568D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2BA44-E466-4B1F-89CF-2FB4C0B379BF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1A1F9-C326-4ACC-9479-15D565525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D9E1E-9786-40F9-8194-45F18F0E5D4F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AAF5C-8AA8-4D08-A05A-CE39E43A1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966FB-9DA3-4C0B-B054-8083F58B62DB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699CF-5DBA-4FDD-8FD4-EB3D64FF6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39E0-9414-478C-AA97-B9C2ED1FCA0A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AD2BB-BACB-44CE-9A81-CB025AC219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42E8-76B6-4C4A-9477-83E6C13287DA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1B3F2-E9DB-422D-BB3E-752A5C80D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4AF30-D06E-4242-BFC8-DB1AFC8AEC06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C5902-8A2B-470F-B4B8-519720AAC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ADFDE-F45E-4975-8630-3B5617F92B0C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BB50D-4F3A-494F-B0D6-6EECFD5F80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D127-F425-4083-A78B-7DC1DE1B994B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2C536-F4C9-4FF7-B89A-0E2F1DA23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EDD01F-6630-4896-AF42-E1EA281133B4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A29D27-284F-4755-806F-1297E14F7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E9B665F-A578-4122-B6CA-2558A295514C}" type="datetimeFigureOut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BF9E2B-05BD-4407-9C8A-A16FF43F2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17"/>
          <p:cNvGrpSpPr>
            <a:grpSpLocks/>
          </p:cNvGrpSpPr>
          <p:nvPr/>
        </p:nvGrpSpPr>
        <p:grpSpPr bwMode="auto">
          <a:xfrm>
            <a:off x="533400" y="3200400"/>
            <a:ext cx="2590800" cy="2935288"/>
            <a:chOff x="3200400" y="152400"/>
            <a:chExt cx="2590800" cy="2935288"/>
          </a:xfrm>
        </p:grpSpPr>
        <p:pic>
          <p:nvPicPr>
            <p:cNvPr id="2561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00400" y="152400"/>
              <a:ext cx="2590800" cy="293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20" name="Picture 9" descr="8CB5391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25863" y="838200"/>
              <a:ext cx="1379537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02" name="Group 19"/>
          <p:cNvGrpSpPr>
            <a:grpSpLocks/>
          </p:cNvGrpSpPr>
          <p:nvPr/>
        </p:nvGrpSpPr>
        <p:grpSpPr bwMode="auto">
          <a:xfrm>
            <a:off x="6096000" y="228600"/>
            <a:ext cx="2590800" cy="2935288"/>
            <a:chOff x="6096000" y="228600"/>
            <a:chExt cx="2590800" cy="2935288"/>
          </a:xfrm>
        </p:grpSpPr>
        <p:pic>
          <p:nvPicPr>
            <p:cNvPr id="2561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96000" y="228600"/>
              <a:ext cx="2590800" cy="293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8" name="Picture 12" descr="7B0FFD9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553200" y="914400"/>
              <a:ext cx="1524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6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2" name="Picture 14" descr="B8E9574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954088"/>
            <a:ext cx="128428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3" name="Text Box 15"/>
          <p:cNvSpPr txBox="1">
            <a:spLocks noChangeArrowheads="1"/>
          </p:cNvSpPr>
          <p:nvPr/>
        </p:nvSpPr>
        <p:spPr bwMode="auto">
          <a:xfrm>
            <a:off x="3657600" y="24018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one</a:t>
            </a:r>
          </a:p>
        </p:txBody>
      </p:sp>
      <p:grpSp>
        <p:nvGrpSpPr>
          <p:cNvPr id="25605" name="Group 14"/>
          <p:cNvGrpSpPr>
            <a:grpSpLocks/>
          </p:cNvGrpSpPr>
          <p:nvPr/>
        </p:nvGrpSpPr>
        <p:grpSpPr bwMode="auto">
          <a:xfrm>
            <a:off x="3429000" y="3200400"/>
            <a:ext cx="2590800" cy="2935288"/>
            <a:chOff x="3840" y="119"/>
            <a:chExt cx="1632" cy="1849"/>
          </a:xfrm>
        </p:grpSpPr>
        <p:pic>
          <p:nvPicPr>
            <p:cNvPr id="25609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40" y="119"/>
              <a:ext cx="1632" cy="1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10" name="Picture 16" descr="802657C8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76" y="528"/>
              <a:ext cx="878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06" name="Group 25"/>
          <p:cNvGrpSpPr>
            <a:grpSpLocks/>
          </p:cNvGrpSpPr>
          <p:nvPr/>
        </p:nvGrpSpPr>
        <p:grpSpPr bwMode="auto">
          <a:xfrm>
            <a:off x="6096000" y="3200400"/>
            <a:ext cx="2590800" cy="2935288"/>
            <a:chOff x="457200" y="3124200"/>
            <a:chExt cx="2590800" cy="2935288"/>
          </a:xfrm>
        </p:grpSpPr>
        <p:pic>
          <p:nvPicPr>
            <p:cNvPr id="2560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7200" y="3124200"/>
              <a:ext cx="2590800" cy="2935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8" name="Picture 6" descr="3B288E2A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014413" y="3810000"/>
              <a:ext cx="1347787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22" name="WordArt 22"/>
          <p:cNvSpPr>
            <a:spLocks noChangeArrowheads="1" noChangeShapeType="1" noTextEdit="1"/>
          </p:cNvSpPr>
          <p:nvPr/>
        </p:nvSpPr>
        <p:spPr bwMode="auto">
          <a:xfrm>
            <a:off x="1219200" y="914400"/>
            <a:ext cx="1295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838200" y="2438400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zero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33400"/>
            <a:ext cx="8915400" cy="750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514600"/>
            <a:ext cx="364331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26" name="Group 25"/>
          <p:cNvGrpSpPr>
            <a:grpSpLocks/>
          </p:cNvGrpSpPr>
          <p:nvPr/>
        </p:nvGrpSpPr>
        <p:grpSpPr bwMode="auto">
          <a:xfrm>
            <a:off x="457200" y="228600"/>
            <a:ext cx="2590800" cy="2935288"/>
            <a:chOff x="3124200" y="3160713"/>
            <a:chExt cx="2590800" cy="2935287"/>
          </a:xfrm>
        </p:grpSpPr>
        <p:pic>
          <p:nvPicPr>
            <p:cNvPr id="2663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4200" y="3160713"/>
              <a:ext cx="2590800" cy="2935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9" name="Picture 7" descr="D907BCBC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11563" y="3810000"/>
              <a:ext cx="1417637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27" name="Group 26"/>
          <p:cNvGrpSpPr>
            <a:grpSpLocks/>
          </p:cNvGrpSpPr>
          <p:nvPr/>
        </p:nvGrpSpPr>
        <p:grpSpPr bwMode="auto">
          <a:xfrm>
            <a:off x="3276600" y="228600"/>
            <a:ext cx="2590800" cy="2935288"/>
            <a:chOff x="6019800" y="152400"/>
            <a:chExt cx="2590800" cy="2935287"/>
          </a:xfrm>
        </p:grpSpPr>
        <p:pic>
          <p:nvPicPr>
            <p:cNvPr id="2663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19800" y="152400"/>
              <a:ext cx="2590800" cy="2935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7" name="Picture 8" descr="5A0DA070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553200" y="838200"/>
              <a:ext cx="13970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29" name="Group 18"/>
          <p:cNvGrpSpPr>
            <a:grpSpLocks/>
          </p:cNvGrpSpPr>
          <p:nvPr/>
        </p:nvGrpSpPr>
        <p:grpSpPr bwMode="auto">
          <a:xfrm>
            <a:off x="457200" y="3276600"/>
            <a:ext cx="2590800" cy="2935288"/>
            <a:chOff x="3124200" y="3160713"/>
            <a:chExt cx="2590800" cy="2935287"/>
          </a:xfrm>
        </p:grpSpPr>
        <p:pic>
          <p:nvPicPr>
            <p:cNvPr id="26634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4200" y="3160713"/>
              <a:ext cx="2590800" cy="2935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5" name="Picture 11" descr="778836E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657600" y="3810000"/>
              <a:ext cx="1349375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6630" name="Group 21"/>
          <p:cNvGrpSpPr>
            <a:grpSpLocks/>
          </p:cNvGrpSpPr>
          <p:nvPr/>
        </p:nvGrpSpPr>
        <p:grpSpPr bwMode="auto">
          <a:xfrm>
            <a:off x="6019800" y="228600"/>
            <a:ext cx="2590800" cy="2935288"/>
            <a:chOff x="6096000" y="3160713"/>
            <a:chExt cx="2590800" cy="2935287"/>
          </a:xfrm>
        </p:grpSpPr>
        <p:pic>
          <p:nvPicPr>
            <p:cNvPr id="26632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96000" y="3160713"/>
              <a:ext cx="2590800" cy="2935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3" name="Picture 10" descr="5A9F929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705600" y="3810000"/>
              <a:ext cx="1400175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0" y="32766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1" name="WordArt 17"/>
          <p:cNvSpPr>
            <a:spLocks noChangeArrowheads="1" noChangeShapeType="1" noTextEdit="1"/>
          </p:cNvSpPr>
          <p:nvPr/>
        </p:nvSpPr>
        <p:spPr bwMode="auto">
          <a:xfrm>
            <a:off x="4572000" y="4572000"/>
            <a:ext cx="609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0</a:t>
            </a:r>
          </a:p>
        </p:txBody>
      </p:sp>
      <p:sp>
        <p:nvSpPr>
          <p:cNvPr id="26642" name="Text Box 15"/>
          <p:cNvSpPr txBox="1">
            <a:spLocks noChangeArrowheads="1"/>
          </p:cNvSpPr>
          <p:nvPr/>
        </p:nvSpPr>
        <p:spPr bwMode="auto">
          <a:xfrm>
            <a:off x="3810000" y="54102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one</a:t>
            </a:r>
          </a:p>
        </p:txBody>
      </p:sp>
      <p:sp>
        <p:nvSpPr>
          <p:cNvPr id="26643" name="Text Box 15"/>
          <p:cNvSpPr txBox="1">
            <a:spLocks noChangeArrowheads="1"/>
          </p:cNvSpPr>
          <p:nvPr/>
        </p:nvSpPr>
        <p:spPr bwMode="auto">
          <a:xfrm>
            <a:off x="3962400" y="4267200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/>
              <a:t>-----------ten---------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496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0"/>
            <a:ext cx="32496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0"/>
            <a:ext cx="33178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971800"/>
            <a:ext cx="329565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3048000"/>
            <a:ext cx="3200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0" y="3048000"/>
            <a:ext cx="3200400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590800"/>
            <a:ext cx="363061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-76200"/>
            <a:ext cx="32385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-76200"/>
            <a:ext cx="32353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-76200"/>
            <a:ext cx="32210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2971800"/>
            <a:ext cx="3336925" cy="367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0" y="2933700"/>
            <a:ext cx="33528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0413" y="0"/>
            <a:ext cx="330358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76600"/>
            <a:ext cx="33528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0"/>
            <a:ext cx="331946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3178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19400" y="3246438"/>
            <a:ext cx="33528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3246438"/>
            <a:ext cx="3276600" cy="361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-685800"/>
            <a:ext cx="425926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7660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0"/>
            <a:ext cx="3276600" cy="361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4290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00400" y="34290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34290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939800"/>
            <a:ext cx="60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914400"/>
            <a:ext cx="10937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914400"/>
            <a:ext cx="12954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66800" y="3962400"/>
            <a:ext cx="143033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0" y="3962400"/>
            <a:ext cx="142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5575" y="3962400"/>
            <a:ext cx="1800225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60638"/>
            <a:ext cx="3657600" cy="429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225" y="914400"/>
            <a:ext cx="19446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27425" y="914400"/>
            <a:ext cx="196373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81750" y="990600"/>
            <a:ext cx="19240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04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352800"/>
            <a:ext cx="259080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</Words>
  <Application>Microsoft Office PowerPoint</Application>
  <PresentationFormat>On-screen Show (4:3)</PresentationFormat>
  <Paragraphs>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Office Theme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Mercer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bacallao_mk</dc:creator>
  <cp:lastModifiedBy>Aldo Bacallao</cp:lastModifiedBy>
  <cp:revision>29</cp:revision>
  <dcterms:created xsi:type="dcterms:W3CDTF">2010-09-29T13:04:04Z</dcterms:created>
  <dcterms:modified xsi:type="dcterms:W3CDTF">2010-10-04T15:41:59Z</dcterms:modified>
</cp:coreProperties>
</file>